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97E70-7ED0-91F8-2A0D-6CA1F53CA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3DD399-D14A-9117-C0B1-C21C61CB6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0C98D-FAEC-5B06-7C8E-6E41454BA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300A-C869-4CFF-9354-5BB23F27D93A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F5773-E7E8-8A02-6CAA-D965C3CE7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35BEB-AAE2-1349-EB3B-8E934D78F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9D2-9EFE-4452-BC16-2F2B8E688D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3077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EDC36-2A39-297D-12F4-1B4A93238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1733D6-F4D6-8B5D-D153-E068E7FCC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C2874-654B-BA4B-3825-05D2B1AE1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300A-C869-4CFF-9354-5BB23F27D93A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75A85-B1B6-A9E5-7A96-52A96CEF6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46444-0F48-0DEA-3928-9CF457B58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9D2-9EFE-4452-BC16-2F2B8E688D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24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6B8001-8C1D-123E-4472-15F2BA0166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70FC10-BF11-9C39-C573-D917F3C328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7777B-C752-752C-211D-C165E6C0D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300A-C869-4CFF-9354-5BB23F27D93A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36D66-E98B-9B7D-19BC-41E57656F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AEB87-71B4-0A23-F7E2-95EF62940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9D2-9EFE-4452-BC16-2F2B8E688D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313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1F3BA-3BDD-436E-6985-B49C80D06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9008A-7A6D-2C19-509E-EE0E7F578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33868-6483-37E9-B3AB-6778BB1A7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300A-C869-4CFF-9354-5BB23F27D93A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5F7F3-673A-AB60-8ECC-CA415D190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FD0E6-F0D5-90FF-22BB-F6B3D510C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9D2-9EFE-4452-BC16-2F2B8E688D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996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89EC9-BD92-7632-1AD5-B978A92EC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2CDB7-3183-452D-8567-E84CF0D88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F2DFB-B73F-08AE-5E5F-E48F363AF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300A-C869-4CFF-9354-5BB23F27D93A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4E29A-51D1-1D7C-4E9D-A6C45F35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4AB86-DDB6-2F59-3300-2CCD8FCE0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9D2-9EFE-4452-BC16-2F2B8E688D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783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C8D7C-44B5-78D4-B06F-BE6358BD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7219F-CAC1-7C4A-4BF8-2CDB7AAEBE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8A6BC-EF47-5091-A8A9-9FC04EED6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2752B-A478-7CFC-A86F-B19A391AD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300A-C869-4CFF-9354-5BB23F27D93A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EA3E9-D7C9-7100-97A8-288CEC700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D79D0-FF78-B95D-C896-6364E791B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9D2-9EFE-4452-BC16-2F2B8E688D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629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E523A-3DA4-D645-4EED-A836F7CAC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83187-F48C-130E-72CB-99E73B1C6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43965-8DD4-F636-3E48-2FAA98C3F5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9E7740-E17E-FE3B-BDB6-5F691F2C9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5635D6-C789-4EAF-CD97-9FA867EEA4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890418-C1B4-C285-136D-A0B824755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300A-C869-4CFF-9354-5BB23F27D93A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7B3B62-9924-54A7-9356-638C92B42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04E217-FCD4-F984-4044-83E0184A9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9D2-9EFE-4452-BC16-2F2B8E688D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071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55CBE-0A32-1450-8682-7845552E0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16C6E8-31D7-FA19-9C30-F2CA2582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300A-C869-4CFF-9354-5BB23F27D93A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4A3EDA-AFE1-E783-AE13-83550FD06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B21ECB-43C8-556A-FFAF-3696E26FB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9D2-9EFE-4452-BC16-2F2B8E688D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144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04B227-50C0-24C3-07B9-322616835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300A-C869-4CFF-9354-5BB23F27D93A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D185A-2C1D-B2A7-96A0-086EF370A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4B6AF3-F13D-76AF-A1FC-D5F4DDAA3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9D2-9EFE-4452-BC16-2F2B8E688D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383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FC760-9136-29B9-E6A1-B41D9CE4B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097D9-C722-89BF-1809-50B88AC28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A6E5C-DF77-D49B-140A-1894BB2C1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E1D24-5A69-B9BB-12CA-5DCFF3B51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300A-C869-4CFF-9354-5BB23F27D93A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CC6ABD-CB4C-8D49-F448-15503E62D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E080F-1090-A82D-77F1-CF8A216A9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9D2-9EFE-4452-BC16-2F2B8E688D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52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15384-EDC0-2767-33D3-C060506C1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AA233C-8444-02C9-60B6-9088206D9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26572C-5F47-A6B5-5288-C7B741941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EE153-047C-0A90-7611-DACB4CC07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300A-C869-4CFF-9354-5BB23F27D93A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3BBED-C1F3-44F4-E584-AC58282C5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2744E-0930-6BDD-3688-471E134E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9D2-9EFE-4452-BC16-2F2B8E688D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79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C24AC6-37D3-A628-22AB-24F91B367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E2854-0601-C4C2-8820-F9937A3AF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4AAB8-D3D9-B40B-C15E-E2EF6E42B2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8300A-C869-4CFF-9354-5BB23F27D93A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C8E2E-2E59-52E8-BB3B-12E3F92D8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16FFE-05CC-8ECF-335E-5CB645551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DB9D2-9EFE-4452-BC16-2F2B8E688D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181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86DF5FBF-5AFB-9057-BD70-949004E3F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369" y="69401"/>
            <a:ext cx="3192502" cy="91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ccdn_logo_20">
            <a:extLst>
              <a:ext uri="{FF2B5EF4-FFF2-40B4-BE49-F238E27FC236}">
                <a16:creationId xmlns:a16="http://schemas.microsoft.com/office/drawing/2014/main" id="{E2D5BCF5-E925-B92C-7749-75D48574F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576130" y="7663"/>
            <a:ext cx="1417393" cy="103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30D4212-21EC-DD71-A93A-EA0D44AF33AA}"/>
              </a:ext>
            </a:extLst>
          </p:cNvPr>
          <p:cNvSpPr txBox="1"/>
          <p:nvPr/>
        </p:nvSpPr>
        <p:spPr>
          <a:xfrm>
            <a:off x="2934587" y="233916"/>
            <a:ext cx="69643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Add Title Here – Text size 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9C95A0-BFF3-CDB9-9A91-6639DC8E00D1}"/>
              </a:ext>
            </a:extLst>
          </p:cNvPr>
          <p:cNvSpPr/>
          <p:nvPr/>
        </p:nvSpPr>
        <p:spPr>
          <a:xfrm>
            <a:off x="3359888" y="170121"/>
            <a:ext cx="6539025" cy="11802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Title Here- Text size 30</a:t>
            </a:r>
          </a:p>
          <a:p>
            <a:pPr algn="ctr"/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 details: Text Size 20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DA6815C-F36C-06C2-CA9B-732AC10212BE}"/>
              </a:ext>
            </a:extLst>
          </p:cNvPr>
          <p:cNvSpPr/>
          <p:nvPr/>
        </p:nvSpPr>
        <p:spPr>
          <a:xfrm>
            <a:off x="340242" y="1350335"/>
            <a:ext cx="3019646" cy="2078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Introduction/abstract – not more than 20 words</a:t>
            </a:r>
          </a:p>
          <a:p>
            <a:pPr algn="ctr"/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Pictures/images (if Any)</a:t>
            </a:r>
          </a:p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Size -20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6647071-AA70-EBF6-B490-AAFE08AA7FFA}"/>
              </a:ext>
            </a:extLst>
          </p:cNvPr>
          <p:cNvSpPr/>
          <p:nvPr/>
        </p:nvSpPr>
        <p:spPr>
          <a:xfrm>
            <a:off x="4518837" y="1350335"/>
            <a:ext cx="3154328" cy="207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Methodology</a:t>
            </a:r>
          </a:p>
          <a:p>
            <a:pPr algn="ctr"/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Size- 20</a:t>
            </a:r>
            <a:r>
              <a:rPr lang="en-IN" dirty="0"/>
              <a:t>	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B6C8FC-19B6-2684-F526-A7E9ACF269DC}"/>
              </a:ext>
            </a:extLst>
          </p:cNvPr>
          <p:cNvSpPr/>
          <p:nvPr/>
        </p:nvSpPr>
        <p:spPr>
          <a:xfrm>
            <a:off x="8910084" y="1254642"/>
            <a:ext cx="2941674" cy="207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Results</a:t>
            </a:r>
          </a:p>
          <a:p>
            <a:pPr algn="ctr"/>
            <a:endParaRPr lang="en-IN" dirty="0"/>
          </a:p>
          <a:p>
            <a:pPr algn="ctr"/>
            <a:endParaRPr lang="en-IN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A30998-B88E-2FCE-64A2-DD3F38C5DF66}"/>
              </a:ext>
            </a:extLst>
          </p:cNvPr>
          <p:cNvSpPr/>
          <p:nvPr/>
        </p:nvSpPr>
        <p:spPr>
          <a:xfrm>
            <a:off x="8910084" y="4157330"/>
            <a:ext cx="2941674" cy="19138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Future Scope</a:t>
            </a:r>
          </a:p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Size- 20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C113871-9FDC-30E9-8E50-AC2AA1FA64F1}"/>
              </a:ext>
            </a:extLst>
          </p:cNvPr>
          <p:cNvSpPr/>
          <p:nvPr/>
        </p:nvSpPr>
        <p:spPr>
          <a:xfrm>
            <a:off x="4593265" y="4327451"/>
            <a:ext cx="3232298" cy="17437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Conclusion</a:t>
            </a:r>
          </a:p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Size-20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A131194-7E12-879C-A981-44A26AAE1364}"/>
              </a:ext>
            </a:extLst>
          </p:cNvPr>
          <p:cNvSpPr/>
          <p:nvPr/>
        </p:nvSpPr>
        <p:spPr>
          <a:xfrm>
            <a:off x="435935" y="4327452"/>
            <a:ext cx="3232298" cy="17437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References</a:t>
            </a:r>
          </a:p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Size- 20</a:t>
            </a:r>
          </a:p>
        </p:txBody>
      </p:sp>
    </p:spTree>
    <p:extLst>
      <p:ext uri="{BB962C8B-B14F-4D97-AF65-F5344CB8AC3E}">
        <p14:creationId xmlns:p14="http://schemas.microsoft.com/office/powerpoint/2010/main" val="1960631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Arun Kumar Singh,SMIT</dc:creator>
  <cp:lastModifiedBy>Arun Kumar Singh,SMIT</cp:lastModifiedBy>
  <cp:revision>1</cp:revision>
  <dcterms:created xsi:type="dcterms:W3CDTF">2023-09-23T10:42:30Z</dcterms:created>
  <dcterms:modified xsi:type="dcterms:W3CDTF">2023-09-23T11:16:30Z</dcterms:modified>
</cp:coreProperties>
</file>